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17B36-A18B-8C46-A05C-B8162D4CE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AA914-E987-024B-BDE9-8BC51A3F2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34F43-F9B7-2043-B69F-6655F0DDEA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3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6DCD2-8CA6-1DBD-08CA-1E79289A4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A4BCE-BB4F-C568-611F-C7B91CA5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38AAC-14F2-885A-E41A-D9294135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AE29-6697-19E2-74D7-8863F044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9F2B-8B6A-A255-7135-DB14F676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F0CC-88D9-08B9-93EF-FDE15129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F79CD-2161-7D61-5237-16CD187E2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E89AD-921E-652D-7063-2C7F1F44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C2EA4-E94C-18B6-2519-513C18C9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20227-9AD8-1CC6-2966-87D08617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0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E687C-15DD-3B71-EC15-85A15350C8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154CA-5C25-16B4-77C2-05BC4792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BE4DC-128F-9737-0BA4-B26C407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41F0-924D-003A-881C-D6341ABD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FBF23-EAB6-9167-57E6-9E5F9300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5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4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0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8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1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6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13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0392-F181-4A8D-9643-4B007FBF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E892C-4DAB-4131-ECD1-A100601E8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C04F2-50D7-CCC6-3100-A97FD87E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29FC5-D977-88F3-1EDE-1D48A469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C7E38-97AD-0076-7272-8B3CFBC6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1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36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0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9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2" descr="https://inet.nist.gov/sites/default/files/nistident_float_left.jpg">
            <a:extLst>
              <a:ext uri="{FF2B5EF4-FFF2-40B4-BE49-F238E27FC236}">
                <a16:creationId xmlns:a16="http://schemas.microsoft.com/office/drawing/2014/main" id="{06597BFA-708F-4BF8-86B7-6D5566673F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2274"/>
            <a:ext cx="2960915" cy="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A66BF-003E-4439-BD3D-7AE6DDC48729}"/>
              </a:ext>
            </a:extLst>
          </p:cNvPr>
          <p:cNvSpPr txBox="1"/>
          <p:nvPr userDrawn="1"/>
        </p:nvSpPr>
        <p:spPr>
          <a:xfrm>
            <a:off x="11680372" y="6562273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4288BE-6EE3-4F7B-802A-41D718365039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4247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https://inet.nist.gov/sites/default/files/nistident_float_left.jpg">
            <a:extLst>
              <a:ext uri="{FF2B5EF4-FFF2-40B4-BE49-F238E27FC236}">
                <a16:creationId xmlns:a16="http://schemas.microsoft.com/office/drawing/2014/main" id="{70DE6910-EE3A-4C9B-8393-BE9A2EF0A8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2274"/>
            <a:ext cx="2960915" cy="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5FEC54-2408-48EF-8CFB-3CF86CAE4D32}"/>
              </a:ext>
            </a:extLst>
          </p:cNvPr>
          <p:cNvSpPr txBox="1"/>
          <p:nvPr userDrawn="1"/>
        </p:nvSpPr>
        <p:spPr>
          <a:xfrm>
            <a:off x="11680372" y="6562273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4288BE-6EE3-4F7B-802A-41D718365039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3081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2" descr="https://inet.nist.gov/sites/default/files/nistident_float_left.jpg">
            <a:extLst>
              <a:ext uri="{FF2B5EF4-FFF2-40B4-BE49-F238E27FC236}">
                <a16:creationId xmlns:a16="http://schemas.microsoft.com/office/drawing/2014/main" id="{353C5A84-3115-4D33-8FD9-E291FC14EC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2274"/>
            <a:ext cx="2960915" cy="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7D680-A45C-4F6E-B946-0D377DFC119A}"/>
              </a:ext>
            </a:extLst>
          </p:cNvPr>
          <p:cNvSpPr txBox="1"/>
          <p:nvPr userDrawn="1"/>
        </p:nvSpPr>
        <p:spPr>
          <a:xfrm>
            <a:off x="11680372" y="6562273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4288BE-6EE3-4F7B-802A-41D718365039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0174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2" descr="https://inet.nist.gov/sites/default/files/nistident_float_left.jpg">
            <a:extLst>
              <a:ext uri="{FF2B5EF4-FFF2-40B4-BE49-F238E27FC236}">
                <a16:creationId xmlns:a16="http://schemas.microsoft.com/office/drawing/2014/main" id="{4CD5E581-E4C5-411D-836B-022AE6653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2274"/>
            <a:ext cx="2960915" cy="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658CCC-2F56-48F8-9182-50D53A48E4E9}"/>
              </a:ext>
            </a:extLst>
          </p:cNvPr>
          <p:cNvSpPr txBox="1"/>
          <p:nvPr userDrawn="1"/>
        </p:nvSpPr>
        <p:spPr>
          <a:xfrm>
            <a:off x="11680372" y="6562273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4288BE-6EE3-4F7B-802A-41D718365039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539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https://inet.nist.gov/sites/default/files/nistident_float_left.jpg">
            <a:extLst>
              <a:ext uri="{FF2B5EF4-FFF2-40B4-BE49-F238E27FC236}">
                <a16:creationId xmlns:a16="http://schemas.microsoft.com/office/drawing/2014/main" id="{D6DC91FC-7C95-40B3-8F24-09E5CBD77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2274"/>
            <a:ext cx="2960915" cy="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84322-02EF-4309-954F-8BDC2D00E57F}"/>
              </a:ext>
            </a:extLst>
          </p:cNvPr>
          <p:cNvSpPr txBox="1"/>
          <p:nvPr userDrawn="1"/>
        </p:nvSpPr>
        <p:spPr>
          <a:xfrm>
            <a:off x="11680372" y="6562273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4288BE-6EE3-4F7B-802A-41D718365039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397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net.nist.gov/sites/default/files/nistident_float_left.jpg">
            <a:extLst>
              <a:ext uri="{FF2B5EF4-FFF2-40B4-BE49-F238E27FC236}">
                <a16:creationId xmlns:a16="http://schemas.microsoft.com/office/drawing/2014/main" id="{C8F69237-F5F0-4D0E-B3B2-D5281F6EB0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2274"/>
            <a:ext cx="2960915" cy="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0D179-9906-49E9-BB3A-20F958AD889C}"/>
              </a:ext>
            </a:extLst>
          </p:cNvPr>
          <p:cNvSpPr txBox="1"/>
          <p:nvPr userDrawn="1"/>
        </p:nvSpPr>
        <p:spPr>
          <a:xfrm>
            <a:off x="11680372" y="6562273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4288BE-6EE3-4F7B-802A-41D718365039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806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373E-E1BB-328E-9579-CB7E671D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6C0CE-999F-56B7-03F9-C0B84613D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827E6-A184-0659-1091-338C5FA9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8FE6C-B9A8-33DD-007B-76A9A2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CAF49-A647-60B1-9FD1-94257592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1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7289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4518-8616-27BC-90F5-C3BF037F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C8E8-5C73-1D24-ED4B-6050AF72B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3556B-308F-55D9-A3CA-A7707CF4E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7DF9-A008-51C4-E424-2C702944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25984-DF67-1FDA-FBEE-7C801887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26C2C-3EE8-02DB-F443-2A680C2E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6FF8-25D3-9B10-CD63-DA993A54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F0947-1C25-E3CB-618C-FD3286826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ACF10-18D7-D08E-7B54-E13E14894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5B6C4-3F9E-2D0A-44E8-952E417EE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B59F-D037-3C3A-CD1D-4424404C9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7AF17-B9E8-CB48-F188-3E6B0021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21022-9D4A-3E38-192B-C7F2C9B2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27B60-21E7-C3C3-4DF0-0ACE88B7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8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3A1A-BB7C-107B-220C-EB8CA526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7E999-0285-08A4-4E79-C00B51843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BE25C-156D-701E-9FA8-5D323CD7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EE98B-8239-B160-E206-8D1F3DF3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5BCEF-A281-1246-FB02-EEF04449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8AE39-D546-C14F-25D4-B7F07554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97517-DA1A-2C98-93EE-22FA482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3370-C49C-CAD5-FBE7-81385D18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22D71-8EF0-0E57-3D20-35BEBF1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5DA8B-35F3-7AC9-3E04-43DEBBC89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3736F-7A29-ACAB-132C-025A2B19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909A9-2593-5099-4122-5BB984931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5CE37-DC29-9045-DE0B-36E97983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4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519D-A4F7-39C2-F5F8-BC1C117A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930F5-0A06-9510-04B6-BB2DFB78E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36047-7ACC-4DD7-F598-9924CF5D1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6C1BD-4BB3-0BBC-7586-2B298922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41143-9CB2-5E0A-5CD8-35C6AE81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2C263-D3CE-71EC-A433-3F0F3FCA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988D4-7AFE-60E7-CCE8-FD933D91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6F949-C3EF-1CEC-CF50-9434635F7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DE29-5CA0-DFA9-88F4-06BD600DD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7E32E3-6F54-1C4F-B939-30B01A98305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03C1C-FB84-7A8A-4102-D5A9E471E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F0FB7-B78A-9668-83D2-C7F6F6155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D9FE99-1EA4-1B4A-86CB-F9B8807CC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A6398-C9F3-489B-905B-B53966FFCC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18392-708E-4AD3-8DC3-482FFCF37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974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5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jpg"/><Relationship Id="rId26" Type="http://schemas.openxmlformats.org/officeDocument/2006/relationships/image" Target="../media/image32.png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jp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gif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0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7.png"/><Relationship Id="rId19" Type="http://schemas.openxmlformats.org/officeDocument/2006/relationships/image" Target="../media/image25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8.gif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NSF Science Priorities 2020-2030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0" name="Google Shape;13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58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Earth in time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Dynamic properties of Earth and Planetary materials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1" name="Google Shape;13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3226" y="1561221"/>
            <a:ext cx="7772400" cy="198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2759" y="4261123"/>
            <a:ext cx="2098329" cy="198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260" y="4261124"/>
            <a:ext cx="1925430" cy="198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1412" y="4261123"/>
            <a:ext cx="1874960" cy="198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4317" y="4261123"/>
            <a:ext cx="1963745" cy="198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48484" y="4257174"/>
            <a:ext cx="1942256" cy="198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75332" y="99395"/>
            <a:ext cx="1658762" cy="165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talks!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want to introduce yourself and your poster, please sign up!</a:t>
            </a:r>
          </a:p>
          <a:p>
            <a:endParaRPr lang="en-US" dirty="0"/>
          </a:p>
          <a:p>
            <a:r>
              <a:rPr lang="en-US" dirty="0" smtClean="0"/>
              <a:t>1 minute only, no slide … try to explain your poster or question you want to ask with an “elevator speech”</a:t>
            </a:r>
          </a:p>
          <a:p>
            <a:endParaRPr lang="en-US" dirty="0"/>
          </a:p>
          <a:p>
            <a:r>
              <a:rPr lang="en-US" dirty="0" smtClean="0"/>
              <a:t>Poster talks: 16:00 – 16:30</a:t>
            </a:r>
          </a:p>
          <a:p>
            <a:r>
              <a:rPr lang="en-US" dirty="0" smtClean="0"/>
              <a:t>Poster session 1: 16:30 – 19:00</a:t>
            </a:r>
          </a:p>
          <a:p>
            <a:r>
              <a:rPr lang="en-US" dirty="0"/>
              <a:t>Poster session </a:t>
            </a:r>
            <a:r>
              <a:rPr lang="en-US" dirty="0" smtClean="0"/>
              <a:t>2: Tuesday, after ILL / ESRF Tours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5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A0963-633B-4A1D-618A-E953838B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4176"/>
            <a:ext cx="11958085" cy="1097177"/>
          </a:xfrm>
        </p:spPr>
        <p:txBody>
          <a:bodyPr>
            <a:normAutofit/>
          </a:bodyPr>
          <a:lstStyle/>
          <a:p>
            <a:r>
              <a:rPr lang="en-US" dirty="0"/>
              <a:t>We are all here to share our expertise and to learn from one another.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 b="8317"/>
          <a:stretch/>
        </p:blipFill>
        <p:spPr>
          <a:xfrm>
            <a:off x="3524250" y="949234"/>
            <a:ext cx="5143500" cy="53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2"/>
          <p:cNvCxnSpPr/>
          <p:nvPr/>
        </p:nvCxnSpPr>
        <p:spPr>
          <a:xfrm>
            <a:off x="110108" y="657703"/>
            <a:ext cx="75565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44;p2"/>
          <p:cNvCxnSpPr/>
          <p:nvPr/>
        </p:nvCxnSpPr>
        <p:spPr>
          <a:xfrm>
            <a:off x="110108" y="724378"/>
            <a:ext cx="740410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2"/>
          <p:cNvSpPr txBox="1"/>
          <p:nvPr/>
        </p:nvSpPr>
        <p:spPr>
          <a:xfrm>
            <a:off x="241579" y="139888"/>
            <a:ext cx="98105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In-Situ Studies of Rock Deformation (ISRD): Research Coordination Network</a:t>
            </a: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97654" y="79899"/>
            <a:ext cx="11993732" cy="6702641"/>
          </a:xfrm>
          <a:prstGeom prst="roundRect">
            <a:avLst>
              <a:gd name="adj" fmla="val 12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"/>
          <p:cNvSpPr txBox="1"/>
          <p:nvPr/>
        </p:nvSpPr>
        <p:spPr>
          <a:xfrm>
            <a:off x="346597" y="870649"/>
            <a:ext cx="1121596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Goal: Collaboration, Innovation, and Transformation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Charge: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“…facilitate the integration of beamline technologies with deformation experiments and create new directions for experimental rock deformation research.”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Task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Host a series of five workshops at synchrotron and neutron sources that bring together geophysicists and beamline scientists to identify pressing research challenges that can be addressed using synchrotron X-ray and neutron capabilities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 Workshops: 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CHESS Workshop (June 2020, Virtual)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APS Workshop (January 2021, Virtual)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NIST Neutron Workshop (July 2023, in-person)</a:t>
            </a:r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ILL/ESRF NeXT Workshop (May 2024, in-person)</a:t>
            </a:r>
            <a:endParaRPr sz="24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Hands-on training sessions 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Shadow a beamline user (Fall 2022, Spring 2023 APS 6-BMB)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Acoustic Emission Workshop (March 2023 APS GSECARS) 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Nanotomography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Workshop (April 2024, ALS)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7459" y="188437"/>
            <a:ext cx="1387944" cy="138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5490" y="5122723"/>
            <a:ext cx="1055948" cy="106230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10232772" y="6185032"/>
            <a:ext cx="17163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EAR-1926627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 txBox="1">
            <a:spLocks noGrp="1"/>
          </p:cNvSpPr>
          <p:nvPr>
            <p:ph type="title"/>
          </p:nvPr>
        </p:nvSpPr>
        <p:spPr>
          <a:xfrm>
            <a:off x="1331495" y="382317"/>
            <a:ext cx="10601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Collaboration, Innovation and Transformation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7" name="Google Shape;157;p3"/>
          <p:cNvSpPr txBox="1">
            <a:spLocks noGrp="1"/>
          </p:cNvSpPr>
          <p:nvPr>
            <p:ph type="body" idx="1"/>
          </p:nvPr>
        </p:nvSpPr>
        <p:spPr>
          <a:xfrm>
            <a:off x="289845" y="1287294"/>
            <a:ext cx="6179340" cy="62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Steering Committee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8" name="Google Shape;15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88" y="4934713"/>
            <a:ext cx="1472486" cy="164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2060" y="5045903"/>
            <a:ext cx="1640884" cy="153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3621" y="3459467"/>
            <a:ext cx="1130334" cy="1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6600" y="2069806"/>
            <a:ext cx="1641116" cy="153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0543" y="2086232"/>
            <a:ext cx="1616795" cy="151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7732" y="2067406"/>
            <a:ext cx="1679724" cy="157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4221" y="1995192"/>
            <a:ext cx="1441892" cy="203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93559" y="4931965"/>
            <a:ext cx="1731877" cy="162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3379" y="1995192"/>
            <a:ext cx="1609578" cy="150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52123" y="2050652"/>
            <a:ext cx="1624334" cy="138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75250" y="3556847"/>
            <a:ext cx="1604898" cy="150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06203" y="5079573"/>
            <a:ext cx="1611390" cy="149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96136" y="4987708"/>
            <a:ext cx="1696821" cy="15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4378" y="117300"/>
            <a:ext cx="1032601" cy="10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6198" y="3377139"/>
            <a:ext cx="1458885" cy="1864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" descr="Hiroko Kitajima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44770" y="4971777"/>
            <a:ext cx="1180734" cy="157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90995" y="3524759"/>
            <a:ext cx="1418440" cy="18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26912" y="5195767"/>
            <a:ext cx="1486467" cy="139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448827" y="2069806"/>
            <a:ext cx="1370083" cy="192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383432" y="3592577"/>
            <a:ext cx="1604898" cy="150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828980" y="3585229"/>
            <a:ext cx="1620603" cy="151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311734" y="3440580"/>
            <a:ext cx="1385866" cy="169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029885" y="4894837"/>
            <a:ext cx="1262589" cy="167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588302" y="3440578"/>
            <a:ext cx="1275904" cy="15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757472" y="3466201"/>
            <a:ext cx="1287845" cy="152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20889" y="2035703"/>
            <a:ext cx="1583606" cy="1481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 txBox="1">
            <a:spLocks noGrp="1"/>
          </p:cNvSpPr>
          <p:nvPr>
            <p:ph type="title"/>
          </p:nvPr>
        </p:nvSpPr>
        <p:spPr>
          <a:xfrm>
            <a:off x="1331495" y="382317"/>
            <a:ext cx="10601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Collaboration, Innovation and Transformation</a:t>
            </a:r>
            <a:b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0" name="Google Shape;190;p4"/>
          <p:cNvSpPr txBox="1">
            <a:spLocks noGrp="1"/>
          </p:cNvSpPr>
          <p:nvPr>
            <p:ph type="body" idx="1"/>
          </p:nvPr>
        </p:nvSpPr>
        <p:spPr>
          <a:xfrm>
            <a:off x="452770" y="1503641"/>
            <a:ext cx="6179340" cy="62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Advisory Committee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894" y="273451"/>
            <a:ext cx="1032601" cy="1032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59274" y="1707880"/>
            <a:ext cx="11807959" cy="5012998"/>
            <a:chOff x="213218" y="1594610"/>
            <a:chExt cx="11807959" cy="5012998"/>
          </a:xfrm>
        </p:grpSpPr>
        <p:pic>
          <p:nvPicPr>
            <p:cNvPr id="193" name="Google Shape;193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67993" y="2907108"/>
              <a:ext cx="1953184" cy="2940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70378" y="1601573"/>
              <a:ext cx="1985653" cy="2978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92766" y="1979002"/>
              <a:ext cx="1992806" cy="1992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53073" y="4185168"/>
              <a:ext cx="1953593" cy="241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3218" y="2772417"/>
              <a:ext cx="1879548" cy="2612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69499" y="3905175"/>
              <a:ext cx="2278927" cy="2688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33580" y="1599827"/>
              <a:ext cx="1941924" cy="2589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921657" y="1594610"/>
              <a:ext cx="2310565" cy="2310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010719" y="3942451"/>
              <a:ext cx="2132126" cy="2665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090095" y="3963804"/>
              <a:ext cx="1985191" cy="264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4"/>
            <p:cNvSpPr txBox="1"/>
            <p:nvPr/>
          </p:nvSpPr>
          <p:spPr>
            <a:xfrm>
              <a:off x="10328080" y="5847617"/>
              <a:ext cx="1693097" cy="4001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adley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Calibri Light" panose="020F0302020204030204" pitchFamily="34" charset="0"/>
                  <a:ea typeface="Radley"/>
                  <a:cs typeface="Calibri Light" panose="020F0302020204030204" pitchFamily="34" charset="0"/>
                  <a:sym typeface="Radley"/>
                </a:rPr>
                <a:t>Robert Farla</a:t>
              </a:r>
              <a:endParaRPr sz="2000" b="0" i="0" u="none" strike="noStrike" cap="none" dirty="0">
                <a:solidFill>
                  <a:srgbClr val="000000"/>
                </a:solidFill>
                <a:latin typeface="Calibri Light" panose="020F0302020204030204" pitchFamily="34" charset="0"/>
                <a:ea typeface="Radley"/>
                <a:cs typeface="Calibri Light" panose="020F0302020204030204" pitchFamily="34" charset="0"/>
                <a:sym typeface="Radley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D8C475A-2A4A-4DD7-B7EA-BB771F850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721" y="107587"/>
            <a:ext cx="6787179" cy="791148"/>
          </a:xfrm>
        </p:spPr>
        <p:txBody>
          <a:bodyPr>
            <a:normAutofit/>
          </a:bodyPr>
          <a:lstStyle/>
          <a:p>
            <a:r>
              <a:rPr lang="en-US" sz="4800" dirty="0"/>
              <a:t>Neutrons &amp; NIST</a:t>
            </a:r>
            <a:endParaRPr lang="en-US" sz="20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B437C9B-0321-4448-BC36-4B838B897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19734"/>
            <a:ext cx="6702135" cy="1238266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b="1" i="1" dirty="0"/>
              <a:t>Daniel S. Hussey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i="1" dirty="0"/>
              <a:t>Physical Measurement Lab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National Institute of Standards and Technology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C7894-170F-92CC-EF5B-582F551A86CD}"/>
              </a:ext>
            </a:extLst>
          </p:cNvPr>
          <p:cNvGrpSpPr/>
          <p:nvPr/>
        </p:nvGrpSpPr>
        <p:grpSpPr>
          <a:xfrm>
            <a:off x="1744244" y="989767"/>
            <a:ext cx="8070028" cy="4359130"/>
            <a:chOff x="5758355" y="942750"/>
            <a:chExt cx="3385645" cy="1828800"/>
          </a:xfrm>
        </p:grpSpPr>
        <p:pic>
          <p:nvPicPr>
            <p:cNvPr id="7" name="Picture 4" descr="NeutronImage_AsiaticLily">
              <a:extLst>
                <a:ext uri="{FF2B5EF4-FFF2-40B4-BE49-F238E27FC236}">
                  <a16:creationId xmlns:a16="http://schemas.microsoft.com/office/drawing/2014/main" id="{FC0301B9-1C03-F249-44F6-48DD2A614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24093" y="942750"/>
              <a:ext cx="1619907" cy="18288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5" descr="Photo1_AsiaticLily">
              <a:extLst>
                <a:ext uri="{FF2B5EF4-FFF2-40B4-BE49-F238E27FC236}">
                  <a16:creationId xmlns:a16="http://schemas.microsoft.com/office/drawing/2014/main" id="{2786905F-8493-8673-8AE8-C62CB75FD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58355" y="942750"/>
              <a:ext cx="1765738" cy="18288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09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F51A-B3F4-67A7-A37D-6011F4D1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 of multimodal data can enable new science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3BA273E-2113-4CB8-D579-117DEAFA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73" y="1647023"/>
            <a:ext cx="5006113" cy="262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EE9F61-6702-ED5C-A7CC-67E1BC277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5539"/>
            <a:ext cx="4174859" cy="3535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E5A45-6286-856C-06F8-B38F32E96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9951"/>
          <a:stretch/>
        </p:blipFill>
        <p:spPr>
          <a:xfrm>
            <a:off x="5814496" y="4119985"/>
            <a:ext cx="4741601" cy="262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8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9689EB-772F-4440-452D-F50621900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" t="20451" b="19406"/>
          <a:stretch/>
        </p:blipFill>
        <p:spPr>
          <a:xfrm>
            <a:off x="1543678" y="1456048"/>
            <a:ext cx="4440043" cy="4124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National Institute of Standards and Technology (NIST, in USA)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34438" y="917166"/>
            <a:ext cx="527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Campus Located in Gaithersburg, MD USA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Satellites in Boulder, CO and Charleston, SC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~15 miles north of Washington D.C.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1901, First U.S. National Lab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 acres, 3000 staff, 3000 associates, 4 Nobel Laureates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30637" y="2506278"/>
            <a:ext cx="3749675" cy="3789931"/>
            <a:chOff x="5394325" y="2391314"/>
            <a:chExt cx="3749675" cy="3789931"/>
          </a:xfrm>
        </p:grpSpPr>
        <p:pic>
          <p:nvPicPr>
            <p:cNvPr id="6" name="Content Placeholder 7" descr="Fullscreen capture 6142011 112153 AM.jpg"/>
            <p:cNvPicPr>
              <a:picLocks noChangeAspect="1"/>
            </p:cNvPicPr>
            <p:nvPr/>
          </p:nvPicPr>
          <p:blipFill rotWithShape="1">
            <a:blip r:embed="rId3" cstate="print"/>
            <a:srcRect t="2077"/>
            <a:stretch/>
          </p:blipFill>
          <p:spPr>
            <a:xfrm>
              <a:off x="5394325" y="2391314"/>
              <a:ext cx="3749675" cy="3789931"/>
            </a:xfrm>
            <a:prstGeom prst="rect">
              <a:avLst/>
            </a:prstGeom>
            <a:ln w="28575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sp>
          <p:nvSpPr>
            <p:cNvPr id="7" name="Oval 6"/>
            <p:cNvSpPr/>
            <p:nvPr/>
          </p:nvSpPr>
          <p:spPr>
            <a:xfrm>
              <a:off x="6694771" y="4800777"/>
              <a:ext cx="930165" cy="8986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58739" y="4507209"/>
              <a:ext cx="8198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NCNR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1774" y="1772631"/>
            <a:ext cx="359664" cy="363525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71438" y="1772631"/>
            <a:ext cx="3459198" cy="733647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11774" y="2136156"/>
            <a:ext cx="3818862" cy="4160053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18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NIST Center for Neutron Research (NCNR)</a:t>
            </a:r>
            <a:endParaRPr lang="en-US" dirty="0">
              <a:latin typeface="+mn-lt"/>
            </a:endParaRPr>
          </a:p>
        </p:txBody>
      </p:sp>
      <p:pic>
        <p:nvPicPr>
          <p:cNvPr id="10" name="Picture 3" descr="D:\presentations\NCNR_All_Hands\NCNR_update_2010\NCNR2010air 016_adjust.JPG"/>
          <p:cNvPicPr>
            <a:picLocks noChangeAspect="1" noChangeArrowheads="1"/>
          </p:cNvPicPr>
          <p:nvPr/>
        </p:nvPicPr>
        <p:blipFill rotWithShape="1">
          <a:blip r:embed="rId2" cstate="print"/>
          <a:srcRect l="9187" t="4928" r="25409" b="27717"/>
          <a:stretch/>
        </p:blipFill>
        <p:spPr bwMode="auto">
          <a:xfrm>
            <a:off x="3019305" y="2010459"/>
            <a:ext cx="5755579" cy="44505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62008" y="722834"/>
            <a:ext cx="6270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MW Research Reactor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 since 1967, re-licensed to run (at least) until 2029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Largest neutron scattering user program in the U.S.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thermal and cold neutron scattering and imaging facilities</a:t>
            </a:r>
          </a:p>
        </p:txBody>
      </p:sp>
    </p:spTree>
    <p:extLst>
      <p:ext uri="{BB962C8B-B14F-4D97-AF65-F5344CB8AC3E}">
        <p14:creationId xmlns:p14="http://schemas.microsoft.com/office/powerpoint/2010/main" val="165009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tter chart&#10;&#10;Description automatically generated">
            <a:extLst>
              <a:ext uri="{FF2B5EF4-FFF2-40B4-BE49-F238E27FC236}">
                <a16:creationId xmlns:a16="http://schemas.microsoft.com/office/drawing/2014/main" id="{812837AF-E79E-41AB-9C9D-0C42AC52D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81" y="223881"/>
            <a:ext cx="10307069" cy="6263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2D2F31-EA37-4727-8517-B113FD71E8A4}"/>
              </a:ext>
            </a:extLst>
          </p:cNvPr>
          <p:cNvSpPr/>
          <p:nvPr/>
        </p:nvSpPr>
        <p:spPr>
          <a:xfrm>
            <a:off x="1192193" y="2608770"/>
            <a:ext cx="3395166" cy="367628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E3C02-F5FA-469A-A2C9-B831706B0E67}"/>
              </a:ext>
            </a:extLst>
          </p:cNvPr>
          <p:cNvSpPr/>
          <p:nvPr/>
        </p:nvSpPr>
        <p:spPr>
          <a:xfrm>
            <a:off x="4587358" y="165463"/>
            <a:ext cx="7421761" cy="63643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34309-51A7-4A02-AF0A-C6708903D577}"/>
              </a:ext>
            </a:extLst>
          </p:cNvPr>
          <p:cNvSpPr txBox="1"/>
          <p:nvPr/>
        </p:nvSpPr>
        <p:spPr>
          <a:xfrm>
            <a:off x="1254003" y="2608770"/>
            <a:ext cx="757663" cy="43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2A293-105E-471E-98FF-27789C2B9A18}"/>
              </a:ext>
            </a:extLst>
          </p:cNvPr>
          <p:cNvSpPr txBox="1"/>
          <p:nvPr/>
        </p:nvSpPr>
        <p:spPr>
          <a:xfrm>
            <a:off x="4752865" y="183022"/>
            <a:ext cx="1350969" cy="43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 Hall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59A1D72-7712-91BE-748C-88E125AC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NCNR </a:t>
            </a:r>
            <a:r>
              <a:rPr lang="en-US" dirty="0" smtClean="0"/>
              <a:t>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9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396</Words>
  <Application>Microsoft Office PowerPoint</Application>
  <PresentationFormat>Widescreen</PresentationFormat>
  <Paragraphs>59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Calibri Light</vt:lpstr>
      <vt:lpstr>Radley</vt:lpstr>
      <vt:lpstr>Office Theme</vt:lpstr>
      <vt:lpstr>1_Office Theme</vt:lpstr>
      <vt:lpstr>2_Office Theme</vt:lpstr>
      <vt:lpstr>NSF Science Priorities 2020-2030</vt:lpstr>
      <vt:lpstr>PowerPoint Presentation</vt:lpstr>
      <vt:lpstr>Collaboration, Innovation and Transformation  </vt:lpstr>
      <vt:lpstr>Collaboration, Innovation and Transformation  </vt:lpstr>
      <vt:lpstr>Neutrons &amp; NIST</vt:lpstr>
      <vt:lpstr>Complementarity of multimodal data can enable new science</vt:lpstr>
      <vt:lpstr>National Institute of Standards and Technology (NIST, in USA)</vt:lpstr>
      <vt:lpstr>NIST Center for Neutron Research (NCNR)</vt:lpstr>
      <vt:lpstr>NCNR Instruments</vt:lpstr>
      <vt:lpstr>Poster talks!</vt:lpstr>
      <vt:lpstr>We are all here to share our expertise and to learn from one another.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NSF Science Priorities 2020-2030</dc:title>
  <dc:creator>Wenlu Zhu</dc:creator>
  <cp:lastModifiedBy>Daniel Hussey</cp:lastModifiedBy>
  <cp:revision>2</cp:revision>
  <dcterms:created xsi:type="dcterms:W3CDTF">2024-05-20T12:33:14Z</dcterms:created>
  <dcterms:modified xsi:type="dcterms:W3CDTF">2024-05-20T16:28:28Z</dcterms:modified>
</cp:coreProperties>
</file>